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9" r:id="rId8"/>
    <p:sldId id="270" r:id="rId9"/>
    <p:sldId id="271" r:id="rId10"/>
    <p:sldId id="263" r:id="rId11"/>
    <p:sldId id="264" r:id="rId12"/>
    <p:sldId id="265" r:id="rId13"/>
    <p:sldId id="272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396B53-745B-4F7F-9748-32B6195C1F7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33AD41-021E-4A1C-B987-A378AFA95109}">
      <dgm:prSet phldrT="[Text]" custT="1"/>
      <dgm:spPr/>
      <dgm:t>
        <a:bodyPr/>
        <a:lstStyle/>
        <a:p>
          <a:r>
            <a:rPr lang="bn-BD" sz="54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সংক্রামক</a:t>
          </a:r>
        </a:p>
        <a:p>
          <a:r>
            <a:rPr lang="bn-BD" sz="4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রোগ</a:t>
          </a:r>
          <a:endParaRPr lang="en-US" sz="48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BAEDE02-0C09-4715-81B5-717339C9E876}" type="parTrans" cxnId="{52E51548-77A3-4B88-80FC-04A9F5A885B2}">
      <dgm:prSet/>
      <dgm:spPr/>
      <dgm:t>
        <a:bodyPr/>
        <a:lstStyle/>
        <a:p>
          <a:endParaRPr lang="en-US"/>
        </a:p>
      </dgm:t>
    </dgm:pt>
    <dgm:pt modelId="{F4AB8B00-2D77-4D54-B948-0EEF227D386E}" type="sibTrans" cxnId="{52E51548-77A3-4B88-80FC-04A9F5A885B2}">
      <dgm:prSet/>
      <dgm:spPr/>
      <dgm:t>
        <a:bodyPr/>
        <a:lstStyle/>
        <a:p>
          <a:endParaRPr lang="en-US"/>
        </a:p>
      </dgm:t>
    </dgm:pt>
    <dgm:pt modelId="{D98698A3-360D-466B-9E9D-616913E80698}">
      <dgm:prSet phldrT="[Text]" custT="1"/>
      <dgm:spPr/>
      <dgm:t>
        <a:bodyPr/>
        <a:lstStyle/>
        <a:p>
          <a:r>
            <a:rPr lang="bn-BD" sz="60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বাদলা</a:t>
          </a:r>
          <a:endParaRPr lang="en-US" sz="60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69B4F5B-80A3-4C99-9A35-47C77C9125CE}" type="parTrans" cxnId="{A5771F54-628D-4438-8678-9E77CCF2EFED}">
      <dgm:prSet/>
      <dgm:spPr/>
      <dgm:t>
        <a:bodyPr/>
        <a:lstStyle/>
        <a:p>
          <a:endParaRPr lang="en-US"/>
        </a:p>
      </dgm:t>
    </dgm:pt>
    <dgm:pt modelId="{1C5D4FE3-C6F0-4174-9F2F-5AD23C25BC65}" type="sibTrans" cxnId="{A5771F54-628D-4438-8678-9E77CCF2EFED}">
      <dgm:prSet/>
      <dgm:spPr/>
      <dgm:t>
        <a:bodyPr/>
        <a:lstStyle/>
        <a:p>
          <a:endParaRPr lang="en-US"/>
        </a:p>
      </dgm:t>
    </dgm:pt>
    <dgm:pt modelId="{DFCB8983-1473-4A51-812D-15156B0B4545}">
      <dgm:prSet phldrT="[Text]" custT="1"/>
      <dgm:spPr/>
      <dgm:t>
        <a:bodyPr/>
        <a:lstStyle/>
        <a:p>
          <a:pPr algn="r"/>
          <a:r>
            <a:rPr lang="bn-BD" sz="48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তড়কা</a:t>
          </a:r>
          <a:endParaRPr lang="en-US" sz="48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4DBC82E-F07E-424C-A646-C8C3C3C30B44}" type="parTrans" cxnId="{CEB07A8F-76C9-4DB8-B1E4-596AE655B018}">
      <dgm:prSet/>
      <dgm:spPr/>
      <dgm:t>
        <a:bodyPr/>
        <a:lstStyle/>
        <a:p>
          <a:endParaRPr lang="en-US"/>
        </a:p>
      </dgm:t>
    </dgm:pt>
    <dgm:pt modelId="{90270EF5-F396-4C55-B537-3CC3A53D7DF5}" type="sibTrans" cxnId="{CEB07A8F-76C9-4DB8-B1E4-596AE655B018}">
      <dgm:prSet/>
      <dgm:spPr/>
      <dgm:t>
        <a:bodyPr/>
        <a:lstStyle/>
        <a:p>
          <a:endParaRPr lang="en-US"/>
        </a:p>
      </dgm:t>
    </dgm:pt>
    <dgm:pt modelId="{236C9EF6-6694-4D3A-BDD1-CEA9BB9D5E6E}">
      <dgm:prSet phldrT="[Text]" custT="1"/>
      <dgm:spPr/>
      <dgm:t>
        <a:bodyPr/>
        <a:lstStyle/>
        <a:p>
          <a:r>
            <a:rPr lang="bn-BD" sz="60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গলাফুলা</a:t>
          </a:r>
          <a:endParaRPr lang="en-US" sz="60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62251A0-91C3-466C-87A2-FF2334EA1C0B}" type="parTrans" cxnId="{A3F44134-A6F6-44FF-98AB-17BE01D57BAA}">
      <dgm:prSet/>
      <dgm:spPr/>
      <dgm:t>
        <a:bodyPr/>
        <a:lstStyle/>
        <a:p>
          <a:endParaRPr lang="en-US"/>
        </a:p>
      </dgm:t>
    </dgm:pt>
    <dgm:pt modelId="{64D38F54-22F7-4F8E-BCBD-749EBB76063C}" type="sibTrans" cxnId="{A3F44134-A6F6-44FF-98AB-17BE01D57BAA}">
      <dgm:prSet/>
      <dgm:spPr/>
      <dgm:t>
        <a:bodyPr/>
        <a:lstStyle/>
        <a:p>
          <a:endParaRPr lang="en-US"/>
        </a:p>
      </dgm:t>
    </dgm:pt>
    <dgm:pt modelId="{B6AE5C11-4786-4F51-9E05-60CFFFE25477}">
      <dgm:prSet phldrT="[Text]" custT="1"/>
      <dgm:spPr/>
      <dgm:t>
        <a:bodyPr/>
        <a:lstStyle/>
        <a:p>
          <a:r>
            <a:rPr lang="bn-BD" sz="54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গোবসন্ত</a:t>
          </a:r>
          <a:endParaRPr lang="en-US" sz="54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F5ABB9C-29A9-4549-8F0F-1D12F0A2A7A9}" type="parTrans" cxnId="{7586BB1D-FE78-40DA-A8CF-B3922A89CC83}">
      <dgm:prSet/>
      <dgm:spPr/>
      <dgm:t>
        <a:bodyPr/>
        <a:lstStyle/>
        <a:p>
          <a:endParaRPr lang="en-US"/>
        </a:p>
      </dgm:t>
    </dgm:pt>
    <dgm:pt modelId="{4E24D589-754B-4B3A-B6A7-02E5441C3BB4}" type="sibTrans" cxnId="{7586BB1D-FE78-40DA-A8CF-B3922A89CC83}">
      <dgm:prSet/>
      <dgm:spPr/>
      <dgm:t>
        <a:bodyPr/>
        <a:lstStyle/>
        <a:p>
          <a:endParaRPr lang="en-US"/>
        </a:p>
      </dgm:t>
    </dgm:pt>
    <dgm:pt modelId="{C3B066EE-E3CA-42D0-A44E-1A7DE07D56F8}" type="pres">
      <dgm:prSet presAssocID="{42396B53-745B-4F7F-9748-32B6195C1F7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73213B-E5A7-4A8F-8AF3-DBCE4964837D}" type="pres">
      <dgm:prSet presAssocID="{F133AD41-021E-4A1C-B987-A378AFA95109}" presName="centerShape" presStyleLbl="node0" presStyleIdx="0" presStyleCnt="1" custScaleX="143625" custLinFactNeighborX="7240" custLinFactNeighborY="-557"/>
      <dgm:spPr/>
      <dgm:t>
        <a:bodyPr/>
        <a:lstStyle/>
        <a:p>
          <a:endParaRPr lang="en-US"/>
        </a:p>
      </dgm:t>
    </dgm:pt>
    <dgm:pt modelId="{3E7B1A02-AFBF-4EAE-B251-CD1CECFEAD60}" type="pres">
      <dgm:prSet presAssocID="{D98698A3-360D-466B-9E9D-616913E80698}" presName="node" presStyleLbl="node1" presStyleIdx="0" presStyleCnt="4" custScaleX="176551" custScaleY="1055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435299-71CE-404E-9D28-01046A587489}" type="pres">
      <dgm:prSet presAssocID="{D98698A3-360D-466B-9E9D-616913E80698}" presName="dummy" presStyleCnt="0"/>
      <dgm:spPr/>
    </dgm:pt>
    <dgm:pt modelId="{7C65F9EF-A15E-42D1-A259-C40322F7F3AB}" type="pres">
      <dgm:prSet presAssocID="{1C5D4FE3-C6F0-4174-9F2F-5AD23C25BC65}" presName="sibTrans" presStyleLbl="sibTrans2D1" presStyleIdx="0" presStyleCnt="4" custLinFactNeighborX="-530" custLinFactNeighborY="-1362"/>
      <dgm:spPr/>
      <dgm:t>
        <a:bodyPr/>
        <a:lstStyle/>
        <a:p>
          <a:endParaRPr lang="en-US"/>
        </a:p>
      </dgm:t>
    </dgm:pt>
    <dgm:pt modelId="{5856BBA5-BB4F-40B6-B01A-8A05B76AAD50}" type="pres">
      <dgm:prSet presAssocID="{DFCB8983-1473-4A51-812D-15156B0B4545}" presName="node" presStyleLbl="node1" presStyleIdx="1" presStyleCnt="4" custScaleX="164638" custScaleY="114126" custRadScaleRad="161681" custRadScaleInc="52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529ADE-9F84-4A0B-BFF6-C3F32A20AFD0}" type="pres">
      <dgm:prSet presAssocID="{DFCB8983-1473-4A51-812D-15156B0B4545}" presName="dummy" presStyleCnt="0"/>
      <dgm:spPr/>
    </dgm:pt>
    <dgm:pt modelId="{09864D8B-6DE6-4E7C-8974-6A3417EE7C44}" type="pres">
      <dgm:prSet presAssocID="{90270EF5-F396-4C55-B537-3CC3A53D7DF5}" presName="sibTrans" presStyleLbl="sibTrans2D1" presStyleIdx="1" presStyleCnt="4" custLinFactNeighborX="-4338" custLinFactNeighborY="9524"/>
      <dgm:spPr/>
      <dgm:t>
        <a:bodyPr/>
        <a:lstStyle/>
        <a:p>
          <a:endParaRPr lang="en-US"/>
        </a:p>
      </dgm:t>
    </dgm:pt>
    <dgm:pt modelId="{B95DD7B9-0541-459D-97E5-66827B229DA5}" type="pres">
      <dgm:prSet presAssocID="{236C9EF6-6694-4D3A-BDD1-CEA9BB9D5E6E}" presName="node" presStyleLbl="node1" presStyleIdx="2" presStyleCnt="4" custScaleX="189698" custScaleY="131957" custRadScaleRad="93319" custRadScaleInc="-11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7B045-7143-4E58-8DC4-F18B52E08B72}" type="pres">
      <dgm:prSet presAssocID="{236C9EF6-6694-4D3A-BDD1-CEA9BB9D5E6E}" presName="dummy" presStyleCnt="0"/>
      <dgm:spPr/>
    </dgm:pt>
    <dgm:pt modelId="{D7875FDB-5E91-4150-86E6-BF2E6AECE40B}" type="pres">
      <dgm:prSet presAssocID="{64D38F54-22F7-4F8E-BCBD-749EBB76063C}" presName="sibTrans" presStyleLbl="sibTrans2D1" presStyleIdx="2" presStyleCnt="4" custScaleX="122618" custScaleY="102065" custLinFactNeighborX="1083" custLinFactNeighborY="14141"/>
      <dgm:spPr/>
      <dgm:t>
        <a:bodyPr/>
        <a:lstStyle/>
        <a:p>
          <a:endParaRPr lang="en-US"/>
        </a:p>
      </dgm:t>
    </dgm:pt>
    <dgm:pt modelId="{27D3B9AD-6337-4FCC-B90F-C9907B88993E}" type="pres">
      <dgm:prSet presAssocID="{B6AE5C11-4786-4F51-9E05-60CFFFE25477}" presName="node" presStyleLbl="node1" presStyleIdx="3" presStyleCnt="4" custScaleX="169992" custScaleY="117501" custRadScaleRad="114515" custRadScaleInc="-46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A1EF45-EC57-4BCC-A1BC-F7A588609B8B}" type="pres">
      <dgm:prSet presAssocID="{B6AE5C11-4786-4F51-9E05-60CFFFE25477}" presName="dummy" presStyleCnt="0"/>
      <dgm:spPr/>
    </dgm:pt>
    <dgm:pt modelId="{9257024F-B1DC-47F1-8B5D-92ED37774655}" type="pres">
      <dgm:prSet presAssocID="{4E24D589-754B-4B3A-B6A7-02E5441C3BB4}" presName="sibTrans" presStyleLbl="sibTrans2D1" presStyleIdx="3" presStyleCnt="4" custLinFactNeighborX="-9249" custLinFactNeighborY="-5712"/>
      <dgm:spPr/>
      <dgm:t>
        <a:bodyPr/>
        <a:lstStyle/>
        <a:p>
          <a:endParaRPr lang="en-US"/>
        </a:p>
      </dgm:t>
    </dgm:pt>
  </dgm:ptLst>
  <dgm:cxnLst>
    <dgm:cxn modelId="{987C6238-86BD-4443-9CFA-AD3739431457}" type="presOf" srcId="{B6AE5C11-4786-4F51-9E05-60CFFFE25477}" destId="{27D3B9AD-6337-4FCC-B90F-C9907B88993E}" srcOrd="0" destOrd="0" presId="urn:microsoft.com/office/officeart/2005/8/layout/radial6"/>
    <dgm:cxn modelId="{73960E07-622D-44CB-903A-D9CEFC91A130}" type="presOf" srcId="{F133AD41-021E-4A1C-B987-A378AFA95109}" destId="{5573213B-E5A7-4A8F-8AF3-DBCE4964837D}" srcOrd="0" destOrd="0" presId="urn:microsoft.com/office/officeart/2005/8/layout/radial6"/>
    <dgm:cxn modelId="{B093830A-D5A3-41F7-8839-F9D019CCB62D}" type="presOf" srcId="{64D38F54-22F7-4F8E-BCBD-749EBB76063C}" destId="{D7875FDB-5E91-4150-86E6-BF2E6AECE40B}" srcOrd="0" destOrd="0" presId="urn:microsoft.com/office/officeart/2005/8/layout/radial6"/>
    <dgm:cxn modelId="{5F76043A-2BB8-426D-8EAD-97F3D9CC3C73}" type="presOf" srcId="{90270EF5-F396-4C55-B537-3CC3A53D7DF5}" destId="{09864D8B-6DE6-4E7C-8974-6A3417EE7C44}" srcOrd="0" destOrd="0" presId="urn:microsoft.com/office/officeart/2005/8/layout/radial6"/>
    <dgm:cxn modelId="{D8B3E97B-D092-4DA1-B78E-961F742A3926}" type="presOf" srcId="{42396B53-745B-4F7F-9748-32B6195C1F7F}" destId="{C3B066EE-E3CA-42D0-A44E-1A7DE07D56F8}" srcOrd="0" destOrd="0" presId="urn:microsoft.com/office/officeart/2005/8/layout/radial6"/>
    <dgm:cxn modelId="{4BF39B85-80EA-44E6-92FB-936208CB729C}" type="presOf" srcId="{1C5D4FE3-C6F0-4174-9F2F-5AD23C25BC65}" destId="{7C65F9EF-A15E-42D1-A259-C40322F7F3AB}" srcOrd="0" destOrd="0" presId="urn:microsoft.com/office/officeart/2005/8/layout/radial6"/>
    <dgm:cxn modelId="{F2192F12-D936-452D-8CAF-440E82710DC4}" type="presOf" srcId="{4E24D589-754B-4B3A-B6A7-02E5441C3BB4}" destId="{9257024F-B1DC-47F1-8B5D-92ED37774655}" srcOrd="0" destOrd="0" presId="urn:microsoft.com/office/officeart/2005/8/layout/radial6"/>
    <dgm:cxn modelId="{A3F44134-A6F6-44FF-98AB-17BE01D57BAA}" srcId="{F133AD41-021E-4A1C-B987-A378AFA95109}" destId="{236C9EF6-6694-4D3A-BDD1-CEA9BB9D5E6E}" srcOrd="2" destOrd="0" parTransId="{F62251A0-91C3-466C-87A2-FF2334EA1C0B}" sibTransId="{64D38F54-22F7-4F8E-BCBD-749EBB76063C}"/>
    <dgm:cxn modelId="{E51AF358-565C-48BA-92C6-49AFB099DD17}" type="presOf" srcId="{D98698A3-360D-466B-9E9D-616913E80698}" destId="{3E7B1A02-AFBF-4EAE-B251-CD1CECFEAD60}" srcOrd="0" destOrd="0" presId="urn:microsoft.com/office/officeart/2005/8/layout/radial6"/>
    <dgm:cxn modelId="{9A0F1B07-43EF-4BA3-98E1-EB3E882E97B2}" type="presOf" srcId="{236C9EF6-6694-4D3A-BDD1-CEA9BB9D5E6E}" destId="{B95DD7B9-0541-459D-97E5-66827B229DA5}" srcOrd="0" destOrd="0" presId="urn:microsoft.com/office/officeart/2005/8/layout/radial6"/>
    <dgm:cxn modelId="{7586BB1D-FE78-40DA-A8CF-B3922A89CC83}" srcId="{F133AD41-021E-4A1C-B987-A378AFA95109}" destId="{B6AE5C11-4786-4F51-9E05-60CFFFE25477}" srcOrd="3" destOrd="0" parTransId="{AF5ABB9C-29A9-4549-8F0F-1D12F0A2A7A9}" sibTransId="{4E24D589-754B-4B3A-B6A7-02E5441C3BB4}"/>
    <dgm:cxn modelId="{CEB07A8F-76C9-4DB8-B1E4-596AE655B018}" srcId="{F133AD41-021E-4A1C-B987-A378AFA95109}" destId="{DFCB8983-1473-4A51-812D-15156B0B4545}" srcOrd="1" destOrd="0" parTransId="{54DBC82E-F07E-424C-A646-C8C3C3C30B44}" sibTransId="{90270EF5-F396-4C55-B537-3CC3A53D7DF5}"/>
    <dgm:cxn modelId="{52E51548-77A3-4B88-80FC-04A9F5A885B2}" srcId="{42396B53-745B-4F7F-9748-32B6195C1F7F}" destId="{F133AD41-021E-4A1C-B987-A378AFA95109}" srcOrd="0" destOrd="0" parTransId="{9BAEDE02-0C09-4715-81B5-717339C9E876}" sibTransId="{F4AB8B00-2D77-4D54-B948-0EEF227D386E}"/>
    <dgm:cxn modelId="{A5771F54-628D-4438-8678-9E77CCF2EFED}" srcId="{F133AD41-021E-4A1C-B987-A378AFA95109}" destId="{D98698A3-360D-466B-9E9D-616913E80698}" srcOrd="0" destOrd="0" parTransId="{769B4F5B-80A3-4C99-9A35-47C77C9125CE}" sibTransId="{1C5D4FE3-C6F0-4174-9F2F-5AD23C25BC65}"/>
    <dgm:cxn modelId="{AE985CBE-4911-4237-A14D-6FB4A51EC6F5}" type="presOf" srcId="{DFCB8983-1473-4A51-812D-15156B0B4545}" destId="{5856BBA5-BB4F-40B6-B01A-8A05B76AAD50}" srcOrd="0" destOrd="0" presId="urn:microsoft.com/office/officeart/2005/8/layout/radial6"/>
    <dgm:cxn modelId="{8F5DC19F-7A09-4E3E-987B-9B7DEADDB60F}" type="presParOf" srcId="{C3B066EE-E3CA-42D0-A44E-1A7DE07D56F8}" destId="{5573213B-E5A7-4A8F-8AF3-DBCE4964837D}" srcOrd="0" destOrd="0" presId="urn:microsoft.com/office/officeart/2005/8/layout/radial6"/>
    <dgm:cxn modelId="{AFCBEE33-66C0-4BAA-B094-F453843ED008}" type="presParOf" srcId="{C3B066EE-E3CA-42D0-A44E-1A7DE07D56F8}" destId="{3E7B1A02-AFBF-4EAE-B251-CD1CECFEAD60}" srcOrd="1" destOrd="0" presId="urn:microsoft.com/office/officeart/2005/8/layout/radial6"/>
    <dgm:cxn modelId="{DE38B428-521C-41CE-A49C-924D506BD035}" type="presParOf" srcId="{C3B066EE-E3CA-42D0-A44E-1A7DE07D56F8}" destId="{CD435299-71CE-404E-9D28-01046A587489}" srcOrd="2" destOrd="0" presId="urn:microsoft.com/office/officeart/2005/8/layout/radial6"/>
    <dgm:cxn modelId="{53028B95-5477-47FC-9CDB-EE9D5C0109D4}" type="presParOf" srcId="{C3B066EE-E3CA-42D0-A44E-1A7DE07D56F8}" destId="{7C65F9EF-A15E-42D1-A259-C40322F7F3AB}" srcOrd="3" destOrd="0" presId="urn:microsoft.com/office/officeart/2005/8/layout/radial6"/>
    <dgm:cxn modelId="{E2AB5D95-1100-445C-80B9-04CCDFA64981}" type="presParOf" srcId="{C3B066EE-E3CA-42D0-A44E-1A7DE07D56F8}" destId="{5856BBA5-BB4F-40B6-B01A-8A05B76AAD50}" srcOrd="4" destOrd="0" presId="urn:microsoft.com/office/officeart/2005/8/layout/radial6"/>
    <dgm:cxn modelId="{7F6114F4-B444-48C6-8E3B-E03AD33CBFEC}" type="presParOf" srcId="{C3B066EE-E3CA-42D0-A44E-1A7DE07D56F8}" destId="{99529ADE-9F84-4A0B-BFF6-C3F32A20AFD0}" srcOrd="5" destOrd="0" presId="urn:microsoft.com/office/officeart/2005/8/layout/radial6"/>
    <dgm:cxn modelId="{0768C26A-0A8D-4CFA-A767-F4D917E68040}" type="presParOf" srcId="{C3B066EE-E3CA-42D0-A44E-1A7DE07D56F8}" destId="{09864D8B-6DE6-4E7C-8974-6A3417EE7C44}" srcOrd="6" destOrd="0" presId="urn:microsoft.com/office/officeart/2005/8/layout/radial6"/>
    <dgm:cxn modelId="{1561711E-F283-4E5D-B267-12943D8A2050}" type="presParOf" srcId="{C3B066EE-E3CA-42D0-A44E-1A7DE07D56F8}" destId="{B95DD7B9-0541-459D-97E5-66827B229DA5}" srcOrd="7" destOrd="0" presId="urn:microsoft.com/office/officeart/2005/8/layout/radial6"/>
    <dgm:cxn modelId="{DD884CDD-0D75-4FB1-B51B-21665ECAF395}" type="presParOf" srcId="{C3B066EE-E3CA-42D0-A44E-1A7DE07D56F8}" destId="{D777B045-7143-4E58-8DC4-F18B52E08B72}" srcOrd="8" destOrd="0" presId="urn:microsoft.com/office/officeart/2005/8/layout/radial6"/>
    <dgm:cxn modelId="{C3ADA6AB-CFAF-48AF-9024-A1686634970F}" type="presParOf" srcId="{C3B066EE-E3CA-42D0-A44E-1A7DE07D56F8}" destId="{D7875FDB-5E91-4150-86E6-BF2E6AECE40B}" srcOrd="9" destOrd="0" presId="urn:microsoft.com/office/officeart/2005/8/layout/radial6"/>
    <dgm:cxn modelId="{5D5A513B-1233-4660-AE8E-AF34F295BB6F}" type="presParOf" srcId="{C3B066EE-E3CA-42D0-A44E-1A7DE07D56F8}" destId="{27D3B9AD-6337-4FCC-B90F-C9907B88993E}" srcOrd="10" destOrd="0" presId="urn:microsoft.com/office/officeart/2005/8/layout/radial6"/>
    <dgm:cxn modelId="{C4381931-8E82-4E88-9973-9CF4C3430656}" type="presParOf" srcId="{C3B066EE-E3CA-42D0-A44E-1A7DE07D56F8}" destId="{09A1EF45-EC57-4BCC-A1BC-F7A588609B8B}" srcOrd="11" destOrd="0" presId="urn:microsoft.com/office/officeart/2005/8/layout/radial6"/>
    <dgm:cxn modelId="{8BF0B5A7-93B6-40E1-96AF-734FC30856CE}" type="presParOf" srcId="{C3B066EE-E3CA-42D0-A44E-1A7DE07D56F8}" destId="{9257024F-B1DC-47F1-8B5D-92ED3777465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57024F-B1DC-47F1-8B5D-92ED37774655}">
      <dsp:nvSpPr>
        <dsp:cNvPr id="0" name=""/>
        <dsp:cNvSpPr/>
      </dsp:nvSpPr>
      <dsp:spPr>
        <a:xfrm>
          <a:off x="1637118" y="331481"/>
          <a:ext cx="5021003" cy="5021003"/>
        </a:xfrm>
        <a:prstGeom prst="blockArc">
          <a:avLst>
            <a:gd name="adj1" fmla="val 10667703"/>
            <a:gd name="adj2" fmla="val 16702156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875FDB-5E91-4150-86E6-BF2E6AECE40B}">
      <dsp:nvSpPr>
        <dsp:cNvPr id="0" name=""/>
        <dsp:cNvSpPr/>
      </dsp:nvSpPr>
      <dsp:spPr>
        <a:xfrm>
          <a:off x="1581468" y="1167878"/>
          <a:ext cx="6156653" cy="5124687"/>
        </a:xfrm>
        <a:prstGeom prst="blockArc">
          <a:avLst>
            <a:gd name="adj1" fmla="val 4869126"/>
            <a:gd name="adj2" fmla="val 10515196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864D8B-6DE6-4E7C-8974-6A3417EE7C44}">
      <dsp:nvSpPr>
        <dsp:cNvPr id="0" name=""/>
        <dsp:cNvSpPr/>
      </dsp:nvSpPr>
      <dsp:spPr>
        <a:xfrm>
          <a:off x="3383263" y="1234044"/>
          <a:ext cx="5021003" cy="5021003"/>
        </a:xfrm>
        <a:prstGeom prst="blockArc">
          <a:avLst>
            <a:gd name="adj1" fmla="val 21596888"/>
            <a:gd name="adj2" fmla="val 7044655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65F9EF-A15E-42D1-A259-C40322F7F3AB}">
      <dsp:nvSpPr>
        <dsp:cNvPr id="0" name=""/>
        <dsp:cNvSpPr/>
      </dsp:nvSpPr>
      <dsp:spPr>
        <a:xfrm>
          <a:off x="3609019" y="274994"/>
          <a:ext cx="5021003" cy="5021003"/>
        </a:xfrm>
        <a:prstGeom prst="blockArc">
          <a:avLst>
            <a:gd name="adj1" fmla="val 14478756"/>
            <a:gd name="adj2" fmla="val 577813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73213B-E5A7-4A8F-8AF3-DBCE4964837D}">
      <dsp:nvSpPr>
        <dsp:cNvPr id="0" name=""/>
        <dsp:cNvSpPr/>
      </dsp:nvSpPr>
      <dsp:spPr>
        <a:xfrm>
          <a:off x="3665614" y="1972884"/>
          <a:ext cx="3316862" cy="23093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সংক্রামক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রোগ</a:t>
          </a:r>
          <a:endParaRPr lang="en-US" sz="4800" kern="12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151357" y="2311086"/>
        <a:ext cx="2345376" cy="1632986"/>
      </dsp:txXfrm>
    </dsp:sp>
    <dsp:sp modelId="{3E7B1A02-AFBF-4EAE-B251-CD1CECFEAD60}">
      <dsp:nvSpPr>
        <dsp:cNvPr id="0" name=""/>
        <dsp:cNvSpPr/>
      </dsp:nvSpPr>
      <dsp:spPr>
        <a:xfrm>
          <a:off x="3541913" y="-150164"/>
          <a:ext cx="2854076" cy="1705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0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বাদলা</a:t>
          </a:r>
          <a:endParaRPr lang="en-US" sz="6000" kern="12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959883" y="99603"/>
        <a:ext cx="2018136" cy="1205983"/>
      </dsp:txXfrm>
    </dsp:sp>
    <dsp:sp modelId="{5856BBA5-BB4F-40B6-B01A-8A05B76AAD50}">
      <dsp:nvSpPr>
        <dsp:cNvPr id="0" name=""/>
        <dsp:cNvSpPr/>
      </dsp:nvSpPr>
      <dsp:spPr>
        <a:xfrm>
          <a:off x="7233132" y="2341660"/>
          <a:ext cx="2661494" cy="18449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তড়কা</a:t>
          </a:r>
          <a:endParaRPr lang="en-US" sz="4800" kern="12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22899" y="2611844"/>
        <a:ext cx="1881960" cy="1304562"/>
      </dsp:txXfrm>
    </dsp:sp>
    <dsp:sp modelId="{B95DD7B9-0541-459D-97E5-66827B229DA5}">
      <dsp:nvSpPr>
        <dsp:cNvPr id="0" name=""/>
        <dsp:cNvSpPr/>
      </dsp:nvSpPr>
      <dsp:spPr>
        <a:xfrm>
          <a:off x="3449307" y="4376733"/>
          <a:ext cx="3066607" cy="21331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0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গলাফুলা</a:t>
          </a:r>
          <a:endParaRPr lang="en-US" sz="6000" kern="12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898401" y="4689130"/>
        <a:ext cx="2168419" cy="1508387"/>
      </dsp:txXfrm>
    </dsp:sp>
    <dsp:sp modelId="{27D3B9AD-6337-4FCC-B90F-C9907B88993E}">
      <dsp:nvSpPr>
        <dsp:cNvPr id="0" name=""/>
        <dsp:cNvSpPr/>
      </dsp:nvSpPr>
      <dsp:spPr>
        <a:xfrm>
          <a:off x="787500" y="2273388"/>
          <a:ext cx="2748045" cy="18994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গোবসন্ত</a:t>
          </a:r>
          <a:endParaRPr lang="en-US" sz="5400" kern="12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189942" y="2551562"/>
        <a:ext cx="1943161" cy="1343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34F27-391B-4475-82A5-CA707CDF5BB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F85BA-2544-488F-9C23-B075094DB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80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F85BA-2544-488F-9C23-B075094DB5B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49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1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8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6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95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01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5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4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03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6A342-BACF-4198-80B3-42F284EE1CD3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81294-F62C-470A-AC9C-671AABF8F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68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2722729" y="177337"/>
            <a:ext cx="5090614" cy="1842447"/>
          </a:xfrm>
          <a:prstGeom prst="flowChartAlternate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02759" y="450124"/>
            <a:ext cx="39305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solidFill>
                  <a:srgbClr val="FF0000"/>
                </a:solidFill>
              </a:rPr>
              <a:t>স্বাগতম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97540" y="2477069"/>
            <a:ext cx="5540991" cy="4121624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0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189862" y="368490"/>
            <a:ext cx="3220871" cy="1433014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94579" y="570762"/>
            <a:ext cx="30161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9558" y="1971846"/>
            <a:ext cx="11136573" cy="100993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21223" y="2131158"/>
            <a:ext cx="10536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পারিবারিক পর্যায়ে গাভী পালন করে কি হওয়া যায়?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9557" y="3167822"/>
            <a:ext cx="11136573" cy="10235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21223" y="3353864"/>
            <a:ext cx="10399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গাভীর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স্বাস্থ্য সন্মত বাসস্থান কি?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4965" y="4377446"/>
            <a:ext cx="11245755" cy="11054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89461" y="4576237"/>
            <a:ext cx="10536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গাভীর সংক্রামকরোগ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কি কি?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79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  <p:bldP spid="6" grpId="0"/>
      <p:bldP spid="7" grpId="0" animBg="1"/>
      <p:bldP spid="11" grpId="0"/>
      <p:bldP spid="3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2573" y="300251"/>
            <a:ext cx="6673755" cy="982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51881" y="450376"/>
            <a:ext cx="64144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গাভীর দৈনিক সুষম খাদ্যের তালিকা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033815"/>
              </p:ext>
            </p:extLst>
          </p:nvPr>
        </p:nvGraphicFramePr>
        <p:xfrm>
          <a:off x="1581624" y="2688608"/>
          <a:ext cx="8128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/>
              </a:tblGrid>
              <a:tr h="1897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735616"/>
              </p:ext>
            </p:extLst>
          </p:nvPr>
        </p:nvGraphicFramePr>
        <p:xfrm>
          <a:off x="1408752" y="3029804"/>
          <a:ext cx="8567763" cy="1798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45969"/>
                <a:gridCol w="2765873"/>
                <a:gridCol w="2855921"/>
              </a:tblGrid>
              <a:tr h="464023">
                <a:tc>
                  <a:txBody>
                    <a:bodyPr/>
                    <a:lstStyle/>
                    <a:p>
                      <a:r>
                        <a:rPr lang="bn-BD" sz="3200" b="0" dirty="0" smtClean="0">
                          <a:solidFill>
                            <a:srgbClr val="00206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সবুজ কাঁচা</a:t>
                      </a:r>
                      <a:r>
                        <a:rPr lang="bn-BD" sz="3200" b="0" baseline="0" dirty="0" smtClean="0">
                          <a:solidFill>
                            <a:srgbClr val="00206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ঘাস</a:t>
                      </a:r>
                      <a:endParaRPr lang="en-US" sz="3200" b="0" dirty="0">
                        <a:solidFill>
                          <a:srgbClr val="00206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b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১০-১৫ কেজি।</a:t>
                      </a:r>
                      <a:endParaRPr lang="en-US" sz="2800" b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3200" dirty="0" smtClean="0">
                          <a:solidFill>
                            <a:srgbClr val="00206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খড়</a:t>
                      </a:r>
                      <a:endParaRPr lang="en-US" sz="3200" dirty="0">
                        <a:solidFill>
                          <a:srgbClr val="00206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২-৩ কেজি</a:t>
                      </a:r>
                      <a:endParaRPr lang="en-US" sz="3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3200" dirty="0" smtClean="0">
                          <a:solidFill>
                            <a:srgbClr val="00206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মিশ্রিত</a:t>
                      </a:r>
                      <a:r>
                        <a:rPr lang="bn-BD" sz="3200" baseline="0" dirty="0" smtClean="0">
                          <a:solidFill>
                            <a:srgbClr val="00206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দানাদার খাদ্য</a:t>
                      </a:r>
                      <a:endParaRPr lang="en-US" sz="3600" dirty="0">
                        <a:solidFill>
                          <a:srgbClr val="00206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3200" dirty="0" smtClean="0">
                          <a:solidFill>
                            <a:srgbClr val="00206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৩-৪  কেজি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00206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প্রতি  ৩লিঃ দুধের</a:t>
                      </a:r>
                      <a:r>
                        <a:rPr lang="bn-BD" sz="2800" baseline="0" dirty="0" smtClean="0">
                          <a:solidFill>
                            <a:srgbClr val="00206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জন্য।</a:t>
                      </a:r>
                      <a:endParaRPr lang="en-US" sz="2800" dirty="0">
                        <a:solidFill>
                          <a:srgbClr val="00206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6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125337" y="545910"/>
            <a:ext cx="3248167" cy="122829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289110" y="696036"/>
            <a:ext cx="3084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জোড়ায় কাজ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2639" y="2483893"/>
            <a:ext cx="9021170" cy="9962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92072" y="2634018"/>
            <a:ext cx="8270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গাভীর দৈনিক </a:t>
            </a:r>
            <a:r>
              <a:rPr lang="bn-BD" sz="4000" smtClean="0">
                <a:latin typeface="NikoshBAN" panose="02000000000000000000" pitchFamily="2" charset="0"/>
                <a:cs typeface="NikoshBAN" panose="02000000000000000000" pitchFamily="2" charset="0"/>
              </a:rPr>
              <a:t>সুষম খাদ্য</a:t>
            </a:r>
            <a:r>
              <a:rPr lang="en-US" sz="400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 তৈরী কর?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65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39737" y="341194"/>
            <a:ext cx="2470246" cy="11327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305868" y="445911"/>
            <a:ext cx="1937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23582" y="1937981"/>
            <a:ext cx="10768084" cy="1610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46662" y="2081282"/>
            <a:ext cx="95670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সংক্রামক রোগ প্রতিরোধের জন্য নিয়মিত প্রতিষেধক টিকা</a:t>
            </a: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দিতে হবে।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23582" y="3821373"/>
            <a:ext cx="10768084" cy="23556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46662" y="4053385"/>
            <a:ext cx="103450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পরজীবী দমন- কৃমির জন্য কৃমিনাশক ওষুধ খাওয়াতে হবে।</a:t>
            </a:r>
          </a:p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উকুন, আটালি দমনের জন্য নিয়মিত শরীর ঘসে গোছল করাতে হবে। 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99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391469" y="464022"/>
            <a:ext cx="3132162" cy="120033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07725" y="464022"/>
            <a:ext cx="2565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মূল্যায়ণ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6976" y="1886987"/>
            <a:ext cx="9949218" cy="9824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44052" y="2038413"/>
            <a:ext cx="93760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পারিবারিক পর্যায়ে গাভী পালন কি?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36976" y="3092045"/>
            <a:ext cx="9949218" cy="9286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09932" y="3156056"/>
            <a:ext cx="96762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একটি গাভীর জন্য দৈনিক কত কেজি কাঁচা ঘাস প্রয়োজন?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6976" y="4168266"/>
            <a:ext cx="9990165" cy="9962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25287" y="4251068"/>
            <a:ext cx="91098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গাভীর সংক্রামক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রোগ কি কি?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6976" y="5319580"/>
            <a:ext cx="9990165" cy="9553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45757" y="5412531"/>
            <a:ext cx="9222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সংক্রামক রোগ প্রতিরোধ কি ভাবে করতে হবে?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07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9" grpId="0" animBg="1"/>
      <p:bldP spid="10" grpId="0"/>
      <p:bldP spid="7" grpId="0" animBg="1"/>
      <p:bldP spid="11" grpId="0"/>
      <p:bldP spid="6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84645" y="382138"/>
            <a:ext cx="4380931" cy="16240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30555" y="668740"/>
            <a:ext cx="44764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0627" y="2988860"/>
            <a:ext cx="11191164" cy="14739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6413" y="3275463"/>
            <a:ext cx="10508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স্বাস্থ্যসন্মত উপায়ে গাভী পালন পদ্ধতি আলোচনা কর।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44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3452" y="259307"/>
            <a:ext cx="4339988" cy="240200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48670" y="737035"/>
            <a:ext cx="28250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31558" y="2756848"/>
            <a:ext cx="6364406" cy="3766782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7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edefined Process 1"/>
          <p:cNvSpPr/>
          <p:nvPr/>
        </p:nvSpPr>
        <p:spPr>
          <a:xfrm>
            <a:off x="2630605" y="272955"/>
            <a:ext cx="5977719" cy="1311449"/>
          </a:xfrm>
          <a:prstGeom prst="flowChartPredefined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23729" y="490056"/>
            <a:ext cx="33914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dirty="0" smtClean="0">
                <a:solidFill>
                  <a:srgbClr val="002060"/>
                </a:solidFill>
              </a:rPr>
              <a:t>পরিচিতি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4842" y="2060812"/>
            <a:ext cx="6114197" cy="4299045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2263" y="2238233"/>
            <a:ext cx="57184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মোঃ গাউছুল আযম</a:t>
            </a:r>
          </a:p>
          <a:p>
            <a:r>
              <a:rPr lang="bn-BD" sz="3200" dirty="0"/>
              <a:t> </a:t>
            </a:r>
            <a:r>
              <a:rPr lang="bn-BD" sz="3200" dirty="0" smtClean="0"/>
              <a:t>    সহ-সুপার</a:t>
            </a:r>
          </a:p>
          <a:p>
            <a:r>
              <a:rPr lang="bn-BD" sz="3200" dirty="0" smtClean="0"/>
              <a:t>বেলখুর শাহজালালীয়া</a:t>
            </a:r>
          </a:p>
          <a:p>
            <a:r>
              <a:rPr lang="bn-BD" sz="3200" dirty="0" smtClean="0"/>
              <a:t>দাখিল মাদ্রাসা</a:t>
            </a:r>
          </a:p>
          <a:p>
            <a:r>
              <a:rPr lang="bn-BD" sz="3200" dirty="0" smtClean="0"/>
              <a:t>পাঁচবিবি, জয়পুরহাট।</a:t>
            </a:r>
          </a:p>
          <a:p>
            <a:r>
              <a:rPr lang="bn-BD" sz="3200" dirty="0" smtClean="0"/>
              <a:t>আই,ডি নং-২৭</a:t>
            </a:r>
          </a:p>
          <a:p>
            <a:r>
              <a:rPr lang="bn-BD" sz="3200" dirty="0" smtClean="0"/>
              <a:t>ব্যাচ নং-৪৭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796585" y="2060812"/>
            <a:ext cx="5227093" cy="4299045"/>
          </a:xfrm>
          <a:prstGeom prst="rect">
            <a:avLst/>
          </a:prstGeom>
          <a:solidFill>
            <a:schemeClr val="bg2">
              <a:lumMod val="5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014949" y="2238233"/>
            <a:ext cx="48176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বিষয়ঃ কৃষি শিক্ষা</a:t>
            </a:r>
          </a:p>
          <a:p>
            <a:r>
              <a:rPr lang="bn-BD" sz="3200" dirty="0" smtClean="0"/>
              <a:t>শ্রেণীঃ ৭ম</a:t>
            </a:r>
          </a:p>
          <a:p>
            <a:r>
              <a:rPr lang="bn-BD" sz="3200" dirty="0" smtClean="0"/>
              <a:t>বিষয়বস্তুঃ পারিবারিক পর্যায়ে গাভী পালন।</a:t>
            </a:r>
          </a:p>
          <a:p>
            <a:r>
              <a:rPr lang="bn-BD" sz="3200" dirty="0" smtClean="0"/>
              <a:t>সময়ঃ ৪০মিনিট</a:t>
            </a:r>
          </a:p>
          <a:p>
            <a:r>
              <a:rPr lang="bn-BD" sz="3200" dirty="0" smtClean="0"/>
              <a:t>তারিখঃ-২৪/১০/২০১৩খ্রিঃ</a:t>
            </a:r>
            <a:r>
              <a:rPr lang="bn-BD" sz="2800" dirty="0" smtClean="0"/>
              <a:t>। 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353636" y="2238233"/>
            <a:ext cx="2060812" cy="2210937"/>
          </a:xfrm>
          <a:prstGeom prst="ellipse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7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 animBg="1"/>
      <p:bldP spid="7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491319" y="109183"/>
            <a:ext cx="5554639" cy="3166280"/>
          </a:xfrm>
          <a:prstGeom prst="flowChartAlternateProcess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469039" y="136478"/>
            <a:ext cx="5445457" cy="3138985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99396" y="3396586"/>
            <a:ext cx="2538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গাভী পালনের দৃশ্য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243247" y="3425588"/>
            <a:ext cx="2251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স্বাস্থ্যবতী গাভী</a:t>
            </a:r>
            <a:endParaRPr lang="en-US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6414447" y="3858251"/>
            <a:ext cx="5554639" cy="2970747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58251" y="3887253"/>
            <a:ext cx="5445457" cy="2912745"/>
          </a:xfrm>
          <a:prstGeom prst="round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37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7" grpId="0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ame 5"/>
          <p:cNvSpPr/>
          <p:nvPr/>
        </p:nvSpPr>
        <p:spPr>
          <a:xfrm>
            <a:off x="648268" y="1670194"/>
            <a:ext cx="10672549" cy="2615204"/>
          </a:xfrm>
          <a:prstGeom prst="fram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5025" y="2456597"/>
            <a:ext cx="86390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আজকের পাঠ- পারিবারিক পর্যায়ে গাভী</a:t>
            </a:r>
          </a:p>
          <a:p>
            <a:r>
              <a:rPr lang="bn-BD" sz="4000" dirty="0" smtClean="0"/>
              <a:t>পালন।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2577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/>
          <p:cNvSpPr/>
          <p:nvPr/>
        </p:nvSpPr>
        <p:spPr>
          <a:xfrm>
            <a:off x="4080681" y="341194"/>
            <a:ext cx="2538483" cy="923330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189861" y="341194"/>
            <a:ext cx="25794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শিখণ ফল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00501" y="1637731"/>
            <a:ext cx="11095630" cy="832514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6161" y="1801504"/>
            <a:ext cx="10577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পারিবারিক পর্যায়ে গাভী পালন  সম্পর্কে বলতে পারবে।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600501" y="2688609"/>
            <a:ext cx="11095630" cy="736979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6161" y="2770496"/>
            <a:ext cx="10577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 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859808" y="2836432"/>
            <a:ext cx="10577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 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989462" y="2764710"/>
            <a:ext cx="10577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গাভীর স্বাস্থ্য সন্মত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বাসস্থানের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বর্ণনা দিতে পারবে।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Process 11"/>
          <p:cNvSpPr/>
          <p:nvPr/>
        </p:nvSpPr>
        <p:spPr>
          <a:xfrm>
            <a:off x="600501" y="3517248"/>
            <a:ext cx="11095630" cy="818866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59808" y="3684896"/>
            <a:ext cx="10577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গাভীর দৈনন্দিন সুষম খাদ্য তালিকা তৈরি করতে পারবে।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Flowchart: Process 14"/>
          <p:cNvSpPr/>
          <p:nvPr/>
        </p:nvSpPr>
        <p:spPr>
          <a:xfrm>
            <a:off x="600501" y="4544704"/>
            <a:ext cx="11095630" cy="88710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36979" y="4667534"/>
            <a:ext cx="10699844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গাভীর রোগ- ব্যাধির বিবরণ লিখতে পারবে।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37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 animBg="1"/>
      <p:bldP spid="11" grpId="0"/>
      <p:bldP spid="12" grpId="0" animBg="1"/>
      <p:bldP spid="14" grpId="0"/>
      <p:bldP spid="1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068" y="136478"/>
            <a:ext cx="11778018" cy="659186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1241946" y="354842"/>
            <a:ext cx="4394579" cy="2470244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354842" y="1337481"/>
            <a:ext cx="600501" cy="504967"/>
          </a:xfrm>
          <a:prstGeom prst="rightArrow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745707" y="1528549"/>
            <a:ext cx="955344" cy="504967"/>
          </a:xfrm>
          <a:prstGeom prst="rightArrow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214650" y="3521122"/>
            <a:ext cx="4394579" cy="2483893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919415" y="3521122"/>
            <a:ext cx="4258101" cy="2483893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95784" y="4421875"/>
            <a:ext cx="709683" cy="464024"/>
          </a:xfrm>
          <a:prstGeom prst="rightArrow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745707" y="4421875"/>
            <a:ext cx="1064526" cy="600501"/>
          </a:xfrm>
          <a:prstGeom prst="rightArrow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919415" y="279779"/>
            <a:ext cx="4258101" cy="2470244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206018" y="3739487"/>
            <a:ext cx="1555846" cy="2169993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212239" y="3739488"/>
            <a:ext cx="1514901" cy="2169992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060812" y="2891163"/>
            <a:ext cx="2634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পারিবারিক পর্যায়ে গাভী পালন।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137476" y="2777481"/>
            <a:ext cx="1931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নিয়মিত দুধদোহন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50347" y="6084599"/>
            <a:ext cx="1894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খাদ্য  ও বাসস্থান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57146" y="6105071"/>
            <a:ext cx="158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প্রতিসেধক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03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/>
      <p:bldP spid="17" grpId="0"/>
      <p:bldP spid="19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8608" y="382137"/>
            <a:ext cx="5404513" cy="1446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29803" y="641445"/>
            <a:ext cx="48176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গাভীর রোগ-ব্যাধি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09934" y="4148919"/>
            <a:ext cx="3248167" cy="14732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51128" y="4421875"/>
            <a:ext cx="32072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সংক্রামক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55391" y="4192841"/>
            <a:ext cx="2879678" cy="14293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01051" y="4421875"/>
            <a:ext cx="24565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পরজীবী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Down Arrow 7"/>
          <p:cNvSpPr/>
          <p:nvPr/>
        </p:nvSpPr>
        <p:spPr>
          <a:xfrm rot="1776801">
            <a:off x="2593075" y="2040341"/>
            <a:ext cx="873456" cy="1897039"/>
          </a:xfrm>
          <a:prstGeom prst="downArrow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19546465">
            <a:off x="6969839" y="1992267"/>
            <a:ext cx="941696" cy="2119237"/>
          </a:xfrm>
          <a:prstGeom prst="downArrow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7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3" grpId="0" animBg="1"/>
      <p:bldP spid="5" grpId="0"/>
      <p:bldP spid="6" grpId="0" animBg="1"/>
      <p:bldP spid="7" grpId="0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116685398"/>
              </p:ext>
            </p:extLst>
          </p:nvPr>
        </p:nvGraphicFramePr>
        <p:xfrm>
          <a:off x="1378423" y="177421"/>
          <a:ext cx="9894627" cy="6523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29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573213B-E5A7-4A8F-8AF3-DBCE496483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5573213B-E5A7-4A8F-8AF3-DBCE496483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7B1A02-AFBF-4EAE-B251-CD1CECFEAD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3E7B1A02-AFBF-4EAE-B251-CD1CECFEAD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65F9EF-A15E-42D1-A259-C40322F7F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dgm id="{7C65F9EF-A15E-42D1-A259-C40322F7F3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856BBA5-BB4F-40B6-B01A-8A05B76AA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>
                                            <p:graphicEl>
                                              <a:dgm id="{5856BBA5-BB4F-40B6-B01A-8A05B76AAD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9864D8B-6DE6-4E7C-8974-6A3417EE7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">
                                            <p:graphicEl>
                                              <a:dgm id="{09864D8B-6DE6-4E7C-8974-6A3417EE7C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DD7B9-0541-459D-97E5-66827B229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">
                                            <p:graphicEl>
                                              <a:dgm id="{B95DD7B9-0541-459D-97E5-66827B229D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875FDB-5E91-4150-86E6-BF2E6AECE4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">
                                            <p:graphicEl>
                                              <a:dgm id="{D7875FDB-5E91-4150-86E6-BF2E6AECE4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7D3B9AD-6337-4FCC-B90F-C9907B8899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2">
                                            <p:graphicEl>
                                              <a:dgm id="{27D3B9AD-6337-4FCC-B90F-C9907B8899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257024F-B1DC-47F1-8B5D-92ED377746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2">
                                            <p:graphicEl>
                                              <a:dgm id="{9257024F-B1DC-47F1-8B5D-92ED377746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3701" y="573206"/>
            <a:ext cx="3562066" cy="132383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78071" y="573206"/>
            <a:ext cx="305027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পরজীবী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73254" y="3925580"/>
            <a:ext cx="3698543" cy="11074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91130" y="4038897"/>
            <a:ext cx="34441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উকুন, আটালি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Down Arrow 7"/>
          <p:cNvSpPr/>
          <p:nvPr/>
        </p:nvSpPr>
        <p:spPr>
          <a:xfrm rot="2357463">
            <a:off x="3071677" y="1938427"/>
            <a:ext cx="633086" cy="1884822"/>
          </a:xfrm>
          <a:prstGeom prst="downArrow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19214137">
            <a:off x="6751993" y="1976157"/>
            <a:ext cx="568212" cy="1959194"/>
          </a:xfrm>
          <a:prstGeom prst="downArrow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2198" y="3971498"/>
            <a:ext cx="1924334" cy="11074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760561" y="4131231"/>
            <a:ext cx="158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/>
              <a:t>কৃমি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48923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 animBg="1"/>
      <p:bldP spid="7" grpId="0"/>
      <p:bldP spid="8" grpId="0" animBg="1"/>
      <p:bldP spid="9" grpId="0" animBg="1"/>
      <p:bldP spid="10" grpId="0" animBg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240</Words>
  <Application>Microsoft Office PowerPoint</Application>
  <PresentationFormat>Widescreen</PresentationFormat>
  <Paragraphs>69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NikoshBAN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115</cp:revision>
  <dcterms:created xsi:type="dcterms:W3CDTF">2013-10-26T12:27:31Z</dcterms:created>
  <dcterms:modified xsi:type="dcterms:W3CDTF">2013-10-29T00:25:14Z</dcterms:modified>
</cp:coreProperties>
</file>